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5" r:id="rId3"/>
    <p:sldId id="326" r:id="rId4"/>
    <p:sldId id="257" r:id="rId5"/>
    <p:sldId id="306" r:id="rId6"/>
    <p:sldId id="307" r:id="rId7"/>
    <p:sldId id="308" r:id="rId8"/>
    <p:sldId id="309" r:id="rId9"/>
    <p:sldId id="310" r:id="rId10"/>
    <p:sldId id="311" r:id="rId11"/>
    <p:sldId id="258" r:id="rId12"/>
    <p:sldId id="259" r:id="rId13"/>
    <p:sldId id="260" r:id="rId14"/>
    <p:sldId id="261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3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0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9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8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6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6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9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1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3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4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5242" y="1349726"/>
            <a:ext cx="9144000" cy="1655762"/>
          </a:xfrm>
        </p:spPr>
        <p:txBody>
          <a:bodyPr/>
          <a:lstStyle/>
          <a:p>
            <a:r>
              <a:rPr lang="en-US" b="1" dirty="0" smtClean="0">
                <a:latin typeface="Arial Black" panose="020B0A04020102020204" pitchFamily="34" charset="0"/>
              </a:rPr>
              <a:t>WETLAND MANAGEMENT</a:t>
            </a:r>
          </a:p>
          <a:p>
            <a:r>
              <a:rPr lang="en-US" b="1" dirty="0" smtClean="0">
                <a:latin typeface="Arial Black" panose="020B0A04020102020204" pitchFamily="34" charset="0"/>
              </a:rPr>
              <a:t>ENV-541</a:t>
            </a:r>
          </a:p>
          <a:p>
            <a:r>
              <a:rPr lang="en-US" b="1" dirty="0" smtClean="0">
                <a:latin typeface="Arial Black" panose="020B0A04020102020204" pitchFamily="34" charset="0"/>
              </a:rPr>
              <a:t>A. Prof. Dr. Hina Chaudhry</a:t>
            </a:r>
            <a:endParaRPr lang="en-U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uman-made Wetlands&#10;Rice Paddy Fish Ponds&#10;20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98" y="24314"/>
            <a:ext cx="8999620" cy="675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6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775" y="103807"/>
            <a:ext cx="10270155" cy="771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4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tland Types and Area in Pakistan&#10;Sr. Wetland Type Continental area (hectares)&#10;1 Inland waters &gt;7,800, 000&#10;2 Delta marsh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057" y="144857"/>
            <a:ext cx="8778240" cy="659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1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mong 225 sites 112 are significant&#10;Sr.&#10;No.&#10;Location/Province No. of&#10;wetlands&#10;Status&#10;NP P NK&#10;1. Sindh 30 19 11 -&#10;2. Baloch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14" y="457904"/>
            <a:ext cx="8268100" cy="620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6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ut of 112 important sites 30 are located in Sindh&#10;Out of 19 Ramsar sites of Pakistan, 10 are located in&#10;Sindh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76" y="103807"/>
            <a:ext cx="8730112" cy="655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32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jor Wetland Complexes of Pakistan&#10;Four Major Wetland Complexes:&#10;1. North-Western Alpine Wetlands&#10;Complex (NAWC)&#10;2. Salt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4" y="74900"/>
            <a:ext cx="8730113" cy="655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9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Wetland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“Wetlands are lands transitional between terrestrial and aquatic systems where the water table is usually at or near the surface, or the land is covered by shallow water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625"/>
            <a:ext cx="10684042" cy="686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 Wetlands help reduce the impacts from storm damage&#10;and flooding.&#10; Maintain good water quality in rivers.&#10; Recharge gro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6" y="147165"/>
            <a:ext cx="8903369" cy="668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2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 The Convention uses a broad definition of wetlands.&#10; This includes all lakes and rivers, underground aquifers,&#10;swamps 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76" y="132713"/>
            <a:ext cx="8903368" cy="66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7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nland wetlands Marshes&#10;Classification Of Wetlands&#10;16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24" y="89353"/>
            <a:ext cx="8951495" cy="672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wamps Rivers, Oasis&#10;CONTI…&#10;17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51" y="125486"/>
            <a:ext cx="8855241" cy="66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4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Mangroves Bogs&#10;CONTI…&#10;18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50" y="96580"/>
            <a:ext cx="8932244" cy="670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72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oastal Wetlands&#10;CONTI…&#10;19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51" y="125486"/>
            <a:ext cx="8903367" cy="66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02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43</Words>
  <Application>Microsoft Office PowerPoint</Application>
  <PresentationFormat>Widescreen</PresentationFormat>
  <Paragraphs>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Office Theme</vt:lpstr>
      <vt:lpstr>PowerPoint Presentation</vt:lpstr>
      <vt:lpstr>Wetland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ok</dc:creator>
  <cp:lastModifiedBy>ok</cp:lastModifiedBy>
  <cp:revision>63</cp:revision>
  <dcterms:created xsi:type="dcterms:W3CDTF">2021-03-29T21:39:18Z</dcterms:created>
  <dcterms:modified xsi:type="dcterms:W3CDTF">2021-04-08T17:45:10Z</dcterms:modified>
</cp:coreProperties>
</file>